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92"/>
  </p:normalViewPr>
  <p:slideViewPr>
    <p:cSldViewPr snapToGrid="0" snapToObjects="1">
      <p:cViewPr varScale="1">
        <p:scale>
          <a:sx n="108" d="100"/>
          <a:sy n="108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16134-F1E9-064C-A093-B7AE8A6DE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B54383-327F-254B-AECB-E0620C8E2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6F5B2-212E-1346-AD1E-82E7B2730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C80B-1F6B-4740-ADDE-47131D6EED17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9314F-74DC-D34E-8576-05C8D1D30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BE203-4A9F-2A47-A2F3-22E7CC657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607D-0D0C-3B48-872B-AF5BBED1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1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D23A-1D78-5942-9DEB-3C2E79053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16CAE-A727-4C4D-9954-512AEEF75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492BB-DD2A-7241-ADD8-A39FCB1B5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C80B-1F6B-4740-ADDE-47131D6EED17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8B973-BE14-074A-B7AB-1A6FB8B74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4280B-CFF4-F146-B75F-02315672A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607D-0D0C-3B48-872B-AF5BBED1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2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90DE34-A4FF-924F-9CA6-ACA0EAA526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A81B2F-8053-9640-8D5E-4740A377C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E51EB-C937-E44A-A1B8-D35F2D251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C80B-1F6B-4740-ADDE-47131D6EED17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D39B7-BB94-B041-926A-CDB69A8D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6583A-705A-DA4A-82CE-7445D4F0D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607D-0D0C-3B48-872B-AF5BBED1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FE753-54BC-8F4C-B4DA-5EE896EBA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4433E-8BB0-9D44-8990-EDDCDFAE9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FDD74-D4EC-6A40-A78F-F9D6EF966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C80B-1F6B-4740-ADDE-47131D6EED17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3A570-A2D2-8542-A0B5-5C0058EA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A6A14-3B30-E146-BF36-165E0AE84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607D-0D0C-3B48-872B-AF5BBED1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9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5F4B8-E881-BE48-A0DB-40345E9E4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CF882-A7E2-4E4B-B483-9BEC39F90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85C8F-37B7-7148-8B49-5CE085143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C80B-1F6B-4740-ADDE-47131D6EED17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15975-94B3-3048-9A9A-33247CC51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A9585-BBF0-1746-9711-78CDA8DE3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607D-0D0C-3B48-872B-AF5BBED1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A836E-DD04-124A-9E65-E0DD1E799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89DCA-B3E0-0348-B9B6-954F8F787B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76D91-98EB-904D-9417-53D72C6E3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03A9F-A793-B847-AA02-1DD2421B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C80B-1F6B-4740-ADDE-47131D6EED17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3FA70-3D13-CB40-80DF-DE442DEBC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AF009C-F7D3-EB48-A82B-BFBFAD600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607D-0D0C-3B48-872B-AF5BBED1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FB0DE-CF39-1748-B7D6-213D1238E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C998B-9F70-7B46-B4EC-F13E53A3E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C05124-CAC5-304B-BA6D-6C3F66997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ABB52A-3D74-9C4D-8F22-2D570312D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EA3981-E399-C64A-81FB-1025649C36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CF70A8-E908-F647-8022-33DC54DD4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C80B-1F6B-4740-ADDE-47131D6EED17}" type="datetimeFigureOut">
              <a:rPr lang="en-US" smtClean="0"/>
              <a:t>1/25/21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68478B-A814-A248-B372-135E75EA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EAE67-C236-F345-91C7-B80223E9A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607D-0D0C-3B48-872B-AF5BBED1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3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87917-EF03-0E4E-82FC-EFDB24A35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9F1BCC-C5A3-8E47-810B-6B143B5E3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C80B-1F6B-4740-ADDE-47131D6EED17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BE4B73-40B7-FD45-B6DE-39A4A1610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767B5A-3F9E-164B-B3C7-1DD782244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607D-0D0C-3B48-872B-AF5BBED1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0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2C9E8A-B68B-FB4D-9249-CB43B3E2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C80B-1F6B-4740-ADDE-47131D6EED17}" type="datetimeFigureOut">
              <a:rPr lang="en-US" smtClean="0"/>
              <a:t>1/25/21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D550B7-F1D4-E045-BC96-5E5E8F55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CA50F8-D7B6-7B46-B145-0DE6BB35C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607D-0D0C-3B48-872B-AF5BBED1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87E6B-E8F5-7E4B-9917-01BBC2043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922F4-A8C1-5543-AA5E-07103006E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6B13DC-4CED-A245-B369-BC79D0D54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96D23-9ED1-FA48-87A6-0A2B3340D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C80B-1F6B-4740-ADDE-47131D6EED17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746D9-21FD-A745-8B36-60278926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CDC62-92D6-F840-833D-AFCF230E1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607D-0D0C-3B48-872B-AF5BBED1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4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FCA8B-1559-9347-89F2-E2FA7C83E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3E0FAA-D039-CF48-BA6F-E5D8484B2C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44AB5A-3387-EB4D-8F05-BF00F4FE9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3DEC6-A7DB-A348-A134-5AE0D629B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C80B-1F6B-4740-ADDE-47131D6EED17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CD8CC-2323-D74C-A55A-25585E315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36CFE-09E4-784C-AB1D-2C0319D06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607D-0D0C-3B48-872B-AF5BBED1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7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5FCDD-F3E3-204C-AB41-7D52F73AC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CDDA6-45BD-374E-9424-8194B8524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B5E8E-9996-3B45-A451-6D44ACB681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FC80B-1F6B-4740-ADDE-47131D6EED17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7EC3F-C9F2-B04A-BB31-DFDB31348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425F0-5663-624A-AAC0-A1C49252D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A607D-0D0C-3B48-872B-AF5BBED1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8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49AA-F6FB-ED41-8714-240309AD3D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5476" y="641717"/>
            <a:ext cx="11535508" cy="894006"/>
          </a:xfrm>
        </p:spPr>
        <p:txBody>
          <a:bodyPr>
            <a:noAutofit/>
          </a:bodyPr>
          <a:lstStyle/>
          <a:p>
            <a:r>
              <a:rPr lang="en-US" sz="4000" dirty="0">
                <a:latin typeface="Comic Sans MS" panose="030F0902030302020204" pitchFamily="66" charset="0"/>
              </a:rPr>
              <a:t>Using different prepositions (</a:t>
            </a:r>
            <a:r>
              <a:rPr lang="en-US" sz="4000" dirty="0" err="1">
                <a:latin typeface="Comic Sans MS" panose="030F0902030302020204" pitchFamily="66" charset="0"/>
              </a:rPr>
              <a:t>eg</a:t>
            </a:r>
            <a:r>
              <a:rPr lang="en-US" sz="4000" dirty="0">
                <a:latin typeface="Comic Sans MS" panose="030F0902030302020204" pitchFamily="66" charset="0"/>
              </a:rPr>
              <a:t> next, above) describe where Big Ben is 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60A5D4-2970-A642-A8E6-44DBBB98B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954" y="1767376"/>
            <a:ext cx="10410092" cy="45895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AE1E0A-C6BD-F041-8416-E0964311D42F}"/>
              </a:ext>
            </a:extLst>
          </p:cNvPr>
          <p:cNvSpPr txBox="1"/>
          <p:nvPr/>
        </p:nvSpPr>
        <p:spPr>
          <a:xfrm>
            <a:off x="1043354" y="6459415"/>
            <a:ext cx="9835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mic Sans MS" panose="030F0902030302020204" pitchFamily="66" charset="0"/>
              </a:rPr>
              <a:t>e.g</a:t>
            </a:r>
            <a:r>
              <a:rPr lang="en-US" dirty="0">
                <a:latin typeface="Comic Sans MS" panose="030F0902030302020204" pitchFamily="66" charset="0"/>
              </a:rPr>
              <a:t>  Below the sky, Big Ben stood. </a:t>
            </a:r>
          </a:p>
        </p:txBody>
      </p:sp>
    </p:spTree>
    <p:extLst>
      <p:ext uri="{BB962C8B-B14F-4D97-AF65-F5344CB8AC3E}">
        <p14:creationId xmlns:p14="http://schemas.microsoft.com/office/powerpoint/2010/main" val="63196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E322-6E7C-BD43-B8CD-3F530F680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6489" y="373827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mic Sans MS" panose="030F0902030302020204" pitchFamily="66" charset="0"/>
              </a:rPr>
              <a:t>Skill: </a:t>
            </a:r>
            <a:r>
              <a:rPr lang="en-US" dirty="0">
                <a:latin typeface="Comic Sans MS" panose="030F0902030302020204" pitchFamily="66" charset="0"/>
              </a:rPr>
              <a:t>I can  </a:t>
            </a:r>
            <a:r>
              <a:rPr lang="en-US" dirty="0" err="1">
                <a:latin typeface="Comic Sans MS" panose="030F0902030302020204" pitchFamily="66" charset="0"/>
              </a:rPr>
              <a:t>analyse</a:t>
            </a:r>
            <a:r>
              <a:rPr lang="en-US" dirty="0">
                <a:latin typeface="Comic Sans MS" panose="030F0902030302020204" pitchFamily="66" charset="0"/>
              </a:rPr>
              <a:t> and evaluate texts looking at language, structure and presentation</a:t>
            </a:r>
            <a:br>
              <a:rPr lang="en-US" dirty="0">
                <a:latin typeface="Comic Sans MS" panose="030F0902030302020204" pitchFamily="66" charset="0"/>
              </a:rPr>
            </a:br>
            <a:br>
              <a:rPr lang="en-US" dirty="0">
                <a:latin typeface="Comic Sans MS" panose="030F0902030302020204" pitchFamily="66" charset="0"/>
              </a:rPr>
            </a:br>
            <a:r>
              <a:rPr lang="en-US" b="1" dirty="0">
                <a:latin typeface="Comic Sans MS" panose="030F0902030302020204" pitchFamily="66" charset="0"/>
              </a:rPr>
              <a:t>Power: </a:t>
            </a:r>
            <a:r>
              <a:rPr lang="en-US" dirty="0">
                <a:latin typeface="Comic Sans MS" panose="030F0902030302020204" pitchFamily="66" charset="0"/>
              </a:rPr>
              <a:t>Think things through  </a:t>
            </a:r>
          </a:p>
        </p:txBody>
      </p:sp>
    </p:spTree>
    <p:extLst>
      <p:ext uri="{BB962C8B-B14F-4D97-AF65-F5344CB8AC3E}">
        <p14:creationId xmlns:p14="http://schemas.microsoft.com/office/powerpoint/2010/main" val="183759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5C766-755B-0840-88BB-BAA0FE09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latin typeface="Comic Sans MS" panose="030F0902030302020204" pitchFamily="66" charset="0"/>
              </a:rPr>
              <a:t>Listen to the Queens Hat story</a:t>
            </a:r>
          </a:p>
        </p:txBody>
      </p:sp>
      <p:sp>
        <p:nvSpPr>
          <p:cNvPr id="4" name="Explosion 2 3">
            <a:extLst>
              <a:ext uri="{FF2B5EF4-FFF2-40B4-BE49-F238E27FC236}">
                <a16:creationId xmlns:a16="http://schemas.microsoft.com/office/drawing/2014/main" id="{06EE7870-01AB-FB48-AB44-2B035F8E92C3}"/>
              </a:ext>
            </a:extLst>
          </p:cNvPr>
          <p:cNvSpPr/>
          <p:nvPr/>
        </p:nvSpPr>
        <p:spPr>
          <a:xfrm>
            <a:off x="3665517" y="1935677"/>
            <a:ext cx="8526483" cy="3669475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  <a:latin typeface="Comic Sans MS" panose="030F0902030302020204" pitchFamily="66" charset="0"/>
              </a:rPr>
              <a:t>Then answer questions on the slides using the Queen Hat story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88D96E-24C5-264D-9AF0-44BBFEFF2C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40" y="1690688"/>
            <a:ext cx="28067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95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C4B8D-9872-9E4E-8479-665579097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latin typeface="Comic Sans MS" panose="030F0902030302020204" pitchFamily="66" charset="0"/>
              </a:rPr>
              <a:t>Vocabulary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2FC6E-75FB-C849-B455-6B7CA847E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902030302020204" pitchFamily="66" charset="0"/>
              </a:rPr>
              <a:t>1a.Make a list of the prepositions used in the story?</a:t>
            </a:r>
          </a:p>
          <a:p>
            <a:pPr marL="0" indent="0">
              <a:buNone/>
            </a:pPr>
            <a:r>
              <a:rPr lang="en-US" dirty="0">
                <a:latin typeface="Comic Sans MS" panose="030F0902030302020204" pitchFamily="66" charset="0"/>
              </a:rPr>
              <a:t>1b.Make a list of the verbs used in the story?</a:t>
            </a:r>
          </a:p>
          <a:p>
            <a:pPr marL="0" indent="0">
              <a:buNone/>
            </a:pPr>
            <a:r>
              <a:rPr lang="en-US" dirty="0">
                <a:latin typeface="Comic Sans MS" panose="030F0902030302020204" pitchFamily="66" charset="0"/>
              </a:rPr>
              <a:t>1c.Make a list of the </a:t>
            </a:r>
            <a:r>
              <a:rPr lang="en-US" dirty="0" err="1">
                <a:latin typeface="Comic Sans MS" panose="030F0902030302020204" pitchFamily="66" charset="0"/>
              </a:rPr>
              <a:t>onamatopoeias</a:t>
            </a:r>
            <a:r>
              <a:rPr lang="en-US" dirty="0">
                <a:latin typeface="Comic Sans MS" panose="030F0902030302020204" pitchFamily="66" charset="0"/>
              </a:rPr>
              <a:t> used in the story, </a:t>
            </a:r>
          </a:p>
        </p:txBody>
      </p:sp>
    </p:spTree>
    <p:extLst>
      <p:ext uri="{BB962C8B-B14F-4D97-AF65-F5344CB8AC3E}">
        <p14:creationId xmlns:p14="http://schemas.microsoft.com/office/powerpoint/2010/main" val="3961300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72692-BCCD-FB42-95A7-A91A09103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latin typeface="Comic Sans MS" panose="030F0902030302020204" pitchFamily="66" charset="0"/>
              </a:rPr>
              <a:t>Infer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AD112-778F-3D41-9EF8-8FD265A68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902030302020204" pitchFamily="66" charset="0"/>
              </a:rPr>
              <a:t>2a. Who is telling the story? </a:t>
            </a:r>
          </a:p>
          <a:p>
            <a:pPr marL="0" indent="0">
              <a:buNone/>
            </a:pPr>
            <a:r>
              <a:rPr lang="en-US" dirty="0">
                <a:latin typeface="Comic Sans MS" panose="030F0902030302020204" pitchFamily="66" charset="0"/>
              </a:rPr>
              <a:t>2b. How do we know story is set in London?</a:t>
            </a:r>
          </a:p>
          <a:p>
            <a:pPr marL="0" indent="0">
              <a:buNone/>
            </a:pPr>
            <a:r>
              <a:rPr lang="en-US" dirty="0">
                <a:latin typeface="Comic Sans MS" panose="030F0902030302020204" pitchFamily="66" charset="0"/>
              </a:rPr>
              <a:t>2c. What impression of the queen do we get from the story? </a:t>
            </a:r>
          </a:p>
          <a:p>
            <a:pPr marL="0" indent="0">
              <a:buNone/>
            </a:pPr>
            <a:r>
              <a:rPr lang="en-US" dirty="0">
                <a:latin typeface="Comic Sans MS" panose="030F0902030302020204" pitchFamily="66" charset="0"/>
              </a:rPr>
              <a:t>2d. How do you think the queen felt at the end when the hat fell on the babies head?</a:t>
            </a:r>
          </a:p>
        </p:txBody>
      </p:sp>
    </p:spTree>
    <p:extLst>
      <p:ext uri="{BB962C8B-B14F-4D97-AF65-F5344CB8AC3E}">
        <p14:creationId xmlns:p14="http://schemas.microsoft.com/office/powerpoint/2010/main" val="1780434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79EFE-ADF0-4147-8BE1-83C1D38FD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latin typeface="Comic Sans MS" panose="030F0902030302020204" pitchFamily="66" charset="0"/>
              </a:rPr>
              <a:t>Explain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4412E-02BC-8048-8C45-91838327C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902030302020204" pitchFamily="66" charset="0"/>
              </a:rPr>
              <a:t>3a. Why has the author used many </a:t>
            </a:r>
            <a:r>
              <a:rPr lang="en-US" dirty="0" err="1">
                <a:latin typeface="Comic Sans MS" panose="030F0902030302020204" pitchFamily="66" charset="0"/>
              </a:rPr>
              <a:t>onamatoepias</a:t>
            </a:r>
            <a:r>
              <a:rPr lang="en-US" dirty="0">
                <a:latin typeface="Comic Sans MS" panose="030F0902030302020204" pitchFamily="66" charset="0"/>
              </a:rPr>
              <a:t> to describe the wind?</a:t>
            </a:r>
          </a:p>
          <a:p>
            <a:pPr marL="0" indent="0">
              <a:buNone/>
            </a:pPr>
            <a:endParaRPr lang="en-US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902030302020204" pitchFamily="66" charset="0"/>
              </a:rPr>
              <a:t>3b. What is the purpose of many pictures and few words in the book? </a:t>
            </a:r>
          </a:p>
          <a:p>
            <a:pPr marL="0" indent="0">
              <a:buNone/>
            </a:pPr>
            <a:endParaRPr lang="en-US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902030302020204" pitchFamily="66" charset="0"/>
              </a:rPr>
              <a:t>3c. Which was the most exciting part of the story?</a:t>
            </a:r>
          </a:p>
          <a:p>
            <a:pPr marL="0" indent="0">
              <a:buNone/>
            </a:pPr>
            <a:endParaRPr lang="en-US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902030302020204" pitchFamily="66" charset="0"/>
              </a:rPr>
              <a:t>3d. How is each part of the story linked?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59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C8751-38DC-8F40-82A1-28FA48D55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latin typeface="Comic Sans MS" panose="030F0902030302020204" pitchFamily="66" charset="0"/>
              </a:rPr>
              <a:t>Retrieve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DD708-DF8C-FB4D-9513-44D9F83FB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mic Sans MS" panose="030F0902030302020204" pitchFamily="66" charset="0"/>
              </a:rPr>
              <a:t>4a.What genre is it? Adventure, fantasy, humor, science, mystery or  historical </a:t>
            </a:r>
          </a:p>
          <a:p>
            <a:pPr marL="0" indent="0">
              <a:buNone/>
            </a:pPr>
            <a:endParaRPr lang="en-US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902030302020204" pitchFamily="66" charset="0"/>
              </a:rPr>
              <a:t>4b. How many places did the hat travel too before it landed on the babies head?</a:t>
            </a:r>
          </a:p>
          <a:p>
            <a:pPr marL="0" indent="0">
              <a:buNone/>
            </a:pPr>
            <a:endParaRPr lang="en-US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902030302020204" pitchFamily="66" charset="0"/>
              </a:rPr>
              <a:t>4c. Who helped the queen catch the hat?</a:t>
            </a:r>
          </a:p>
          <a:p>
            <a:pPr marL="0" indent="0">
              <a:buNone/>
            </a:pPr>
            <a:endParaRPr lang="en-US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902030302020204" pitchFamily="66" charset="0"/>
              </a:rPr>
              <a:t>4d. After passing which famous landmark did the hat go really high into the sky? </a:t>
            </a:r>
          </a:p>
        </p:txBody>
      </p:sp>
    </p:spTree>
    <p:extLst>
      <p:ext uri="{BB962C8B-B14F-4D97-AF65-F5344CB8AC3E}">
        <p14:creationId xmlns:p14="http://schemas.microsoft.com/office/powerpoint/2010/main" val="1699631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C2056-482F-294B-8DBF-018B2BD37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err="1">
                <a:latin typeface="Comic Sans MS" panose="030F0902030302020204" pitchFamily="66" charset="0"/>
              </a:rPr>
              <a:t>Sumarise</a:t>
            </a:r>
            <a:endParaRPr lang="en-US" u="sng" dirty="0">
              <a:latin typeface="Comic Sans MS" panose="030F09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0C36E-AF6D-0A40-A950-47F29E1E7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902030302020204" pitchFamily="66" charset="0"/>
              </a:rPr>
              <a:t>Can you order these events 1-5in the order they happened? </a:t>
            </a:r>
          </a:p>
          <a:p>
            <a:pPr marL="0" indent="0">
              <a:buNone/>
            </a:pPr>
            <a:endParaRPr lang="en-US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902030302020204" pitchFamily="66" charset="0"/>
              </a:rPr>
              <a:t>Hat blowing past Kensington Palace/Hat blowing onto babies head/ Hat blowing off queen head/ Hat blowing past zoo/ Hat blowing past Big Ben </a:t>
            </a:r>
          </a:p>
          <a:p>
            <a:pPr marL="0" indent="0">
              <a:buNone/>
            </a:pPr>
            <a:endParaRPr lang="en-US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902030302020204" pitchFamily="66" charset="0"/>
              </a:rPr>
              <a:t>Can you </a:t>
            </a:r>
            <a:r>
              <a:rPr lang="en-US" dirty="0" err="1">
                <a:latin typeface="Comic Sans MS" panose="030F0902030302020204" pitchFamily="66" charset="0"/>
              </a:rPr>
              <a:t>summarise</a:t>
            </a:r>
            <a:r>
              <a:rPr lang="en-US" dirty="0">
                <a:latin typeface="Comic Sans MS" panose="030F0902030302020204" pitchFamily="66" charset="0"/>
              </a:rPr>
              <a:t> in a sentence in the opening or end of a story? </a:t>
            </a:r>
          </a:p>
        </p:txBody>
      </p:sp>
    </p:spTree>
    <p:extLst>
      <p:ext uri="{BB962C8B-B14F-4D97-AF65-F5344CB8AC3E}">
        <p14:creationId xmlns:p14="http://schemas.microsoft.com/office/powerpoint/2010/main" val="4099822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335</Words>
  <Application>Microsoft Macintosh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Using different prepositions (eg next, above) describe where Big Ben is …</vt:lpstr>
      <vt:lpstr>Skill: I can  analyse and evaluate texts looking at language, structure and presentation  Power: Think things through  </vt:lpstr>
      <vt:lpstr>Listen to the Queens Hat story</vt:lpstr>
      <vt:lpstr>Vocabulary Questions </vt:lpstr>
      <vt:lpstr>Infer </vt:lpstr>
      <vt:lpstr>Explain</vt:lpstr>
      <vt:lpstr>Retrieve </vt:lpstr>
      <vt:lpstr>Sumarise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Skill: I can  analyse and evaluate texts looking at language, structure and presentation  Power: Think things through  </dc:title>
  <dc:creator>Microsoft Office User</dc:creator>
  <cp:lastModifiedBy>Microsoft Office User</cp:lastModifiedBy>
  <cp:revision>7</cp:revision>
  <dcterms:created xsi:type="dcterms:W3CDTF">2021-01-23T20:30:15Z</dcterms:created>
  <dcterms:modified xsi:type="dcterms:W3CDTF">2021-01-25T09:28:21Z</dcterms:modified>
</cp:coreProperties>
</file>