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5" r:id="rId5"/>
    <p:sldId id="272" r:id="rId6"/>
    <p:sldId id="274" r:id="rId7"/>
    <p:sldId id="276" r:id="rId8"/>
    <p:sldId id="25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54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84D4-135D-6E49-8444-C8C8C5C7B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0BB58-474E-014B-8232-E62640702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5F6F-EE04-4F49-B5D9-C50132A9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EB39F-17E2-0148-B8DC-61ADF39D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75605-3991-6148-B8AA-D1D44AD0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0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1D04-2C24-2849-9012-91C3AED0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B3C8E-48B0-9948-890E-BA4D4F5BB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5A545-CBBC-704E-8205-F31D6D93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AD7C9-421C-9646-8B9F-E4747FC8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BF135-132F-BB43-8719-457177AF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EE9A8-152A-AC4D-B0BE-5E72652FE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BE9AD-41A1-9948-906F-6C6FB782A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9F8D1-6829-2B42-8581-3CB15613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6CD6F-77F3-B544-B3D6-CC066FBF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8AF55-7F36-D045-9B13-27D67DE2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3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A424-CF92-EA41-9E9E-10EEC3AF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820E-8F33-C549-BFAA-6794CAD49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CC8B0-C7F6-B445-A8A1-C12D02BA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2C6A5-42A7-9A4E-9A15-C19295A2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670CD-94E8-584C-B9C0-9D1E389D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9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627E-94DA-AC40-A987-7DEA956F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E1969-BF1A-7842-8CE9-26A5E6F5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92113-5E20-5F41-828C-2B20CEDF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30594-D0AC-7645-9BD5-B9D16BEE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0427B-4E74-164D-954D-72B15719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5CA7-5453-1C44-B516-9510F329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9A96-0A01-0E41-AE27-BC5D9E721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ED3DD-EC29-4D4E-9108-3BD30C226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20136-20F2-2F41-B711-A412E5A7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E9BF3-E0FB-1A44-A7E4-E95F9FA4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F84CE-CBBE-7445-8D21-8714F904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7F1D-5EA9-FF41-8711-EC512325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62DD2-8B3D-D342-9DA0-8551F42D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3C093-26CF-FC44-AA75-342B9E4B3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211AB-ED20-CD47-9E1B-12DADCDAB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6ACF9-0EA5-C54A-8E67-7FF9BEBF4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C35E93-236F-4A41-82BE-423F24E8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F3899-F662-114C-90A4-43646433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B0EE8-4F45-AD4A-A702-8B609C9F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F87B-7D3D-9B46-9265-DF9CB9DA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54402-0428-A647-BF72-6CE62FB6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13806-B23B-6C4D-A193-EC0BE9FE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E956E-0A5A-F74A-9528-BAFFA2B3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3171D-9C39-D64F-ABBD-BEAADECC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9DB31-13E8-EB4C-A4F7-71682E17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52EBE-569A-F345-A778-A72CDF94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0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950F6-DF2D-2742-9AB4-FF9D05F3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C6BA-BB0F-D449-98CD-054C6ADA3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F15BE-567B-F24A-B117-B39639773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9C7FD-3957-E342-BC5A-F623909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977FE-F204-6541-A507-E6794DF4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EAFE7-C52F-6C44-9AC0-34A3668B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9FD4-CBB5-5B49-9AA7-7B3C876B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83D0D-949B-634B-BD72-4A2781CF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96F83-3788-6947-8B41-EAE8941B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3D1F2-4D51-8E40-95C3-13C01D48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F6C4A-01BA-0A41-9D61-2921DB5D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154A-8A14-764C-867E-84998854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9775B-E929-5B40-A588-0617FB0F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70F46-B1A1-0B41-91E1-CE9E503AB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651A1-032F-FA46-AA4E-38BE42946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4F2D-1237-6D4C-8510-975ADCC1905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1A1CA-5768-8349-A46B-96B5D1D79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BCEB-6995-5346-89C4-9D4E0C93C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E6C-1639-F645-A323-FE1F4F79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FFF9-18D5-6745-AB53-417D77616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18882"/>
            <a:ext cx="9144000" cy="2387600"/>
          </a:xfrm>
        </p:spPr>
        <p:txBody>
          <a:bodyPr/>
          <a:lstStyle/>
          <a:p>
            <a:r>
              <a:rPr lang="en-US" b="1" dirty="0">
                <a:latin typeface="Comic Sans MS" panose="030F0902030302020204" pitchFamily="66" charset="0"/>
              </a:rPr>
              <a:t>Jigsaw: Dreams and Goals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AF1F7-9FA5-8D4E-A998-ECFB897BA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610" y="3136591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GB" sz="14400" dirty="0">
              <a:latin typeface="Comic Sans MS" panose="030F0902030302020204" pitchFamily="66" charset="0"/>
            </a:endParaRPr>
          </a:p>
          <a:p>
            <a:pPr algn="l"/>
            <a:r>
              <a:rPr lang="en-GB" sz="14400" dirty="0">
                <a:latin typeface="Comic Sans MS" panose="030F0902030302020204" pitchFamily="66" charset="0"/>
              </a:rPr>
              <a:t>Outcome:</a:t>
            </a:r>
          </a:p>
          <a:p>
            <a:pPr algn="l"/>
            <a:r>
              <a:rPr lang="en-GB" sz="14400" dirty="0">
                <a:latin typeface="Comic Sans MS" panose="030F0902030302020204" pitchFamily="66" charset="0"/>
              </a:rPr>
              <a:t>To identify a dream/ambition that is important to me </a:t>
            </a:r>
          </a:p>
          <a:p>
            <a:pPr algn="l"/>
            <a:r>
              <a:rPr lang="en-GB" sz="14400" dirty="0">
                <a:latin typeface="Comic Sans MS" panose="030F0902030302020204" pitchFamily="66" charset="0"/>
              </a:rPr>
              <a:t>To imagine how I will feel when I achieve my dream/ambition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77433-E895-2D46-872D-C3D82F77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6" y="94522"/>
            <a:ext cx="2636321" cy="263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845BC-B303-F240-87A7-A2E9EB9A5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174" y="5978718"/>
            <a:ext cx="20955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8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D4A6-AE97-744B-9A50-61DDBC88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Comic Sans MS" panose="030F0902030302020204" pitchFamily="66" charset="0"/>
              </a:rPr>
              <a:t>Warm 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3B78-D24A-7347-A992-CC7F25591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902030302020204" pitchFamily="66" charset="0"/>
              </a:rPr>
              <a:t>Talk with another family member about 10 things you are grateful for in your life today.</a:t>
            </a:r>
          </a:p>
          <a:p>
            <a:pPr marL="0" indent="0">
              <a:buNone/>
            </a:pPr>
            <a:r>
              <a:rPr lang="en-US" sz="4000" dirty="0" err="1">
                <a:latin typeface="Comic Sans MS" panose="030F0902030302020204" pitchFamily="66" charset="0"/>
              </a:rPr>
              <a:t>E.g</a:t>
            </a:r>
            <a:r>
              <a:rPr lang="en-US" sz="4000" dirty="0">
                <a:latin typeface="Comic Sans MS" panose="030F0902030302020204" pitchFamily="66" charset="0"/>
              </a:rPr>
              <a:t> having a cup of tea, having a computer to do school work on, speaking to our class on teams. </a:t>
            </a:r>
          </a:p>
        </p:txBody>
      </p:sp>
    </p:spTree>
    <p:extLst>
      <p:ext uri="{BB962C8B-B14F-4D97-AF65-F5344CB8AC3E}">
        <p14:creationId xmlns:p14="http://schemas.microsoft.com/office/powerpoint/2010/main" val="199577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ADA25167-B60B-0A44-B692-0E2C788FD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2124" y="-688200"/>
            <a:ext cx="4321175" cy="79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39661-AA98-1149-B4E3-07C3F160C065}"/>
              </a:ext>
            </a:extLst>
          </p:cNvPr>
          <p:cNvSpPr/>
          <p:nvPr/>
        </p:nvSpPr>
        <p:spPr>
          <a:xfrm>
            <a:off x="518555" y="51772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latin typeface="Comic Sans MS" panose="030F0902030302020204" pitchFamily="66" charset="0"/>
            </a:endParaRPr>
          </a:p>
          <a:p>
            <a:r>
              <a:rPr lang="en-US" sz="3200" dirty="0">
                <a:latin typeface="Comic Sans MS" panose="030F0902030302020204" pitchFamily="66" charset="0"/>
              </a:rPr>
              <a:t>Does your mind feel calm and ready to learn?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47491-293C-ED42-8886-DD877BD0CF2C}"/>
              </a:ext>
            </a:extLst>
          </p:cNvPr>
          <p:cNvSpPr txBox="1"/>
          <p:nvPr/>
        </p:nvSpPr>
        <p:spPr>
          <a:xfrm>
            <a:off x="9615630" y="603515"/>
            <a:ext cx="1781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Take some deep breaths</a:t>
            </a:r>
          </a:p>
          <a:p>
            <a:endParaRPr lang="en-US" dirty="0"/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94760680-7311-A14F-8786-574BE430F4D9}"/>
              </a:ext>
            </a:extLst>
          </p:cNvPr>
          <p:cNvSpPr/>
          <p:nvPr/>
        </p:nvSpPr>
        <p:spPr>
          <a:xfrm>
            <a:off x="9108603" y="3081114"/>
            <a:ext cx="3083397" cy="3173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Look out of the window and watch the clouds for a few minutes. What different shapes of clouds can you see? 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78FEA9-89AB-174A-BBC1-6176BD23BC29}"/>
              </a:ext>
            </a:extLst>
          </p:cNvPr>
          <p:cNvSpPr/>
          <p:nvPr/>
        </p:nvSpPr>
        <p:spPr>
          <a:xfrm flipH="1">
            <a:off x="4519982" y="188016"/>
            <a:ext cx="2863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latin typeface="Comic Sans MS" panose="030F0902030302020204" pitchFamily="66" charset="0"/>
              </a:rPr>
              <a:t>Calm me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0069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0B9E-630D-4E49-8F5C-D940279C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latin typeface="Comic Sans MS" panose="030F0902030302020204" pitchFamily="66" charset="0"/>
              </a:rPr>
              <a:t>Open my mind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DAC13E-BC9D-4C40-8091-ECBD72E8D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439" y="1570532"/>
            <a:ext cx="8757062" cy="4922343"/>
          </a:xfrm>
          <a:prstGeom prst="rect">
            <a:avLst/>
          </a:prstGeom>
        </p:spPr>
      </p:pic>
      <p:sp>
        <p:nvSpPr>
          <p:cNvPr id="7" name="Explosion 1 6">
            <a:extLst>
              <a:ext uri="{FF2B5EF4-FFF2-40B4-BE49-F238E27FC236}">
                <a16:creationId xmlns:a16="http://schemas.microsoft.com/office/drawing/2014/main" id="{5149E9DA-47AB-2E4A-ABE7-01E8BF87F60F}"/>
              </a:ext>
            </a:extLst>
          </p:cNvPr>
          <p:cNvSpPr/>
          <p:nvPr/>
        </p:nvSpPr>
        <p:spPr>
          <a:xfrm>
            <a:off x="8503722" y="130629"/>
            <a:ext cx="3253839" cy="480950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This is Jane Goodall. What do you think she dreamed of as a little girl?  </a:t>
            </a:r>
          </a:p>
        </p:txBody>
      </p:sp>
    </p:spTree>
    <p:extLst>
      <p:ext uri="{BB962C8B-B14F-4D97-AF65-F5344CB8AC3E}">
        <p14:creationId xmlns:p14="http://schemas.microsoft.com/office/powerpoint/2010/main" val="118631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7358-3C88-B140-9ABA-00A2F1B4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11628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u="sng" dirty="0">
                <a:latin typeface="Comic Sans MS" panose="030F0902030302020204" pitchFamily="66" charset="0"/>
              </a:rPr>
            </a:br>
            <a:r>
              <a:rPr lang="en-GB" b="1" u="sng" dirty="0">
                <a:latin typeface="Comic Sans MS" panose="030F0902030302020204" pitchFamily="66" charset="0"/>
              </a:rPr>
              <a:t>PSHE KS2:</a:t>
            </a:r>
            <a:br>
              <a:rPr lang="en-GB" b="1" u="sng" dirty="0">
                <a:latin typeface="Comic Sans MS" panose="030F0902030302020204" pitchFamily="66" charset="0"/>
              </a:rPr>
            </a:br>
            <a:br>
              <a:rPr lang="en-GB" b="1" u="sng" dirty="0">
                <a:latin typeface="Comic Sans MS" panose="030F0902030302020204" pitchFamily="66" charset="0"/>
              </a:rPr>
            </a:br>
            <a:r>
              <a:rPr lang="en-GB" b="1" dirty="0">
                <a:latin typeface="Comic Sans MS" panose="030F0902030302020204" pitchFamily="66" charset="0"/>
              </a:rPr>
              <a:t>S</a:t>
            </a:r>
            <a:r>
              <a:rPr lang="en-GB" dirty="0">
                <a:latin typeface="Comic Sans MS" panose="030F0902030302020204" pitchFamily="66" charset="0"/>
              </a:rPr>
              <a:t>torytime with </a:t>
            </a:r>
            <a:r>
              <a:rPr lang="en-GB" dirty="0" err="1">
                <a:latin typeface="Comic Sans MS" panose="030F0902030302020204" pitchFamily="66" charset="0"/>
              </a:rPr>
              <a:t>Dr.</a:t>
            </a:r>
            <a:r>
              <a:rPr lang="en-GB" dirty="0">
                <a:latin typeface="Comic Sans MS" panose="030F0902030302020204" pitchFamily="66" charset="0"/>
              </a:rPr>
              <a:t> Jane: Reading of Me ... Jane by Patrick McDonnell</a:t>
            </a:r>
            <a:br>
              <a:rPr lang="en-GB" dirty="0">
                <a:latin typeface="Comic Sans MS" panose="030F0902030302020204" pitchFamily="66" charset="0"/>
              </a:rPr>
            </a:br>
            <a:br>
              <a:rPr lang="en-GB" b="1" dirty="0">
                <a:latin typeface="Comic Sans MS" panose="030F0902030302020204" pitchFamily="66" charset="0"/>
              </a:rPr>
            </a:br>
            <a:br>
              <a:rPr lang="en-GB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95D4-3366-4149-94A5-FA552888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248840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902030302020204" pitchFamily="66" charset="0"/>
              </a:rPr>
              <a:t>Please watch this video: </a:t>
            </a:r>
          </a:p>
          <a:p>
            <a:pPr marL="0" indent="0">
              <a:buNone/>
            </a:pPr>
            <a:endParaRPr lang="en-US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902030302020204" pitchFamily="66" charset="0"/>
              </a:rPr>
              <a:t>https://</a:t>
            </a:r>
            <a:r>
              <a:rPr lang="en-US" b="1" dirty="0" err="1">
                <a:latin typeface="Comic Sans MS" panose="030F0902030302020204" pitchFamily="66" charset="0"/>
              </a:rPr>
              <a:t>www.youtube.com</a:t>
            </a:r>
            <a:r>
              <a:rPr lang="en-US" b="1" dirty="0">
                <a:latin typeface="Comic Sans MS" panose="030F0902030302020204" pitchFamily="66" charset="0"/>
              </a:rPr>
              <a:t>/</a:t>
            </a:r>
            <a:r>
              <a:rPr lang="en-US" b="1" dirty="0" err="1">
                <a:latin typeface="Comic Sans MS" panose="030F0902030302020204" pitchFamily="66" charset="0"/>
              </a:rPr>
              <a:t>watch?v</a:t>
            </a:r>
            <a:r>
              <a:rPr lang="en-US" b="1" dirty="0">
                <a:latin typeface="Comic Sans MS" panose="030F0902030302020204" pitchFamily="66" charset="0"/>
              </a:rPr>
              <a:t>=</a:t>
            </a:r>
            <a:r>
              <a:rPr lang="en-US" b="1" dirty="0" err="1">
                <a:latin typeface="Comic Sans MS" panose="030F0902030302020204" pitchFamily="66" charset="0"/>
              </a:rPr>
              <a:t>RFBlNbkAbmQ</a:t>
            </a:r>
            <a:endParaRPr lang="en-US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7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3042-7A49-C845-BBF3-D5140F9C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latin typeface="Comic Sans MS" panose="030F0902030302020204" pitchFamily="66" charset="0"/>
              </a:rPr>
              <a:t>Tell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5F8B-2BF9-F549-B5E4-F2B064C0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0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What were Jane’s dreams and goals? 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How did she achieve these?</a:t>
            </a:r>
            <a:br>
              <a:rPr lang="en-GB" dirty="0">
                <a:latin typeface="Comic Sans MS" panose="030F0902030302020204" pitchFamily="66" charset="0"/>
              </a:rPr>
            </a:b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What are your dreams and goals?</a:t>
            </a:r>
            <a:br>
              <a:rPr lang="en-GB" dirty="0">
                <a:latin typeface="Comic Sans MS" panose="030F0902030302020204" pitchFamily="66" charset="0"/>
              </a:rPr>
            </a:b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Is it good to have dreams and goals? 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How will you achieve your dreams and goals?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1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6825C0-5369-164B-9E8D-D25744676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3" y="514350"/>
            <a:ext cx="8401050" cy="57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2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B6D2B-82FA-C54B-A83B-2C8333DF265E}"/>
              </a:ext>
            </a:extLst>
          </p:cNvPr>
          <p:cNvSpPr txBox="1"/>
          <p:nvPr/>
        </p:nvSpPr>
        <p:spPr>
          <a:xfrm>
            <a:off x="485775" y="391886"/>
            <a:ext cx="814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Comic Sans MS" panose="030F0902030302020204" pitchFamily="66" charset="0"/>
              </a:rPr>
              <a:t>Year 3 Garden of Dreams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8AAE2-5BED-704F-B685-0D54C621CFAE}"/>
              </a:ext>
            </a:extLst>
          </p:cNvPr>
          <p:cNvSpPr txBox="1"/>
          <p:nvPr/>
        </p:nvSpPr>
        <p:spPr>
          <a:xfrm>
            <a:off x="203859" y="1634022"/>
            <a:ext cx="112300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 On your flower template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1. First I would like you to stick or draw a picture of yourself in the middle of the attached flower template/ your own flower shape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2. Then draw or write your goals for the future on the petals of the flowers. Remember they can be very big goals like Jane!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3.Then stick the flower to a stick/pencil/straw adding leaves if you wish. Please keep hold of it as you will be sharing it with the class soon.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4. If you would like, please place your goal or goals on the ITS learning discussion board. </a:t>
            </a:r>
          </a:p>
        </p:txBody>
      </p:sp>
    </p:spTree>
    <p:extLst>
      <p:ext uri="{BB962C8B-B14F-4D97-AF65-F5344CB8AC3E}">
        <p14:creationId xmlns:p14="http://schemas.microsoft.com/office/powerpoint/2010/main" val="47920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7D58-FF76-4C40-B8EA-6F94D6EE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902030302020204" pitchFamily="66" charset="0"/>
              </a:rPr>
              <a:t>Help Me Reflect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CAEE-AF2B-8D48-9A36-E20B86084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902030302020204" pitchFamily="66" charset="0"/>
              </a:rPr>
              <a:t>How do you feel about writing your goals on the flower?</a:t>
            </a:r>
          </a:p>
          <a:p>
            <a:pPr marL="0" indent="0">
              <a:buNone/>
            </a:pPr>
            <a:endParaRPr lang="en-US" sz="32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902030302020204" pitchFamily="66" charset="0"/>
              </a:rPr>
              <a:t>The most interesting thing I found out was …..</a:t>
            </a:r>
          </a:p>
          <a:p>
            <a:pPr marL="0" indent="0">
              <a:buNone/>
            </a:pPr>
            <a:endParaRPr lang="en-US" sz="32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sz="32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902030302020204" pitchFamily="66" charset="0"/>
              </a:rPr>
              <a:t>Something I didn’t know before this lesson  was …….</a:t>
            </a:r>
          </a:p>
        </p:txBody>
      </p:sp>
    </p:spTree>
    <p:extLst>
      <p:ext uri="{BB962C8B-B14F-4D97-AF65-F5344CB8AC3E}">
        <p14:creationId xmlns:p14="http://schemas.microsoft.com/office/powerpoint/2010/main" val="50551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372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Jigsaw: Dreams and Goals </vt:lpstr>
      <vt:lpstr>Warm Up Activity</vt:lpstr>
      <vt:lpstr>PowerPoint Presentation</vt:lpstr>
      <vt:lpstr>Open my mind</vt:lpstr>
      <vt:lpstr> PSHE KS2:  Storytime with Dr. Jane: Reading of Me ... Jane by Patrick McDonnell   </vt:lpstr>
      <vt:lpstr>Tell me</vt:lpstr>
      <vt:lpstr>PowerPoint Presentation</vt:lpstr>
      <vt:lpstr>PowerPoint Presentation</vt:lpstr>
      <vt:lpstr>Help Me Reflect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Jigsaw: Dreams and Goals </dc:title>
  <dc:creator>Microsoft Office User</dc:creator>
  <cp:lastModifiedBy>Microsoft Office User</cp:lastModifiedBy>
  <cp:revision>20</cp:revision>
  <dcterms:created xsi:type="dcterms:W3CDTF">2021-01-14T17:51:18Z</dcterms:created>
  <dcterms:modified xsi:type="dcterms:W3CDTF">2021-01-21T21:11:10Z</dcterms:modified>
</cp:coreProperties>
</file>